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0" r:id="rId5"/>
    <p:sldId id="263" r:id="rId6"/>
    <p:sldId id="257" r:id="rId7"/>
    <p:sldId id="258" r:id="rId8"/>
    <p:sldId id="259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60"/>
  </p:normalViewPr>
  <p:slideViewPr>
    <p:cSldViewPr snapToGrid="0">
      <p:cViewPr>
        <p:scale>
          <a:sx n="50" d="100"/>
          <a:sy n="50" d="100"/>
        </p:scale>
        <p:origin x="666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15620-1A6E-43A7-B752-8414A3346BD8}" type="datetimeFigureOut">
              <a:rPr lang="en-PH" smtClean="0"/>
              <a:t>15/04/2025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0370-E1B0-4FA6-A936-DF3A4CEC58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71186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15620-1A6E-43A7-B752-8414A3346BD8}" type="datetimeFigureOut">
              <a:rPr lang="en-PH" smtClean="0"/>
              <a:t>15/04/2025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0370-E1B0-4FA6-A936-DF3A4CEC58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9659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15620-1A6E-43A7-B752-8414A3346BD8}" type="datetimeFigureOut">
              <a:rPr lang="en-PH" smtClean="0"/>
              <a:t>15/04/2025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0370-E1B0-4FA6-A936-DF3A4CEC58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535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15620-1A6E-43A7-B752-8414A3346BD8}" type="datetimeFigureOut">
              <a:rPr lang="en-PH" smtClean="0"/>
              <a:t>15/04/2025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0370-E1B0-4FA6-A936-DF3A4CEC58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55790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15620-1A6E-43A7-B752-8414A3346BD8}" type="datetimeFigureOut">
              <a:rPr lang="en-PH" smtClean="0"/>
              <a:t>15/04/2025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0370-E1B0-4FA6-A936-DF3A4CEC58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75788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15620-1A6E-43A7-B752-8414A3346BD8}" type="datetimeFigureOut">
              <a:rPr lang="en-PH" smtClean="0"/>
              <a:t>15/04/2025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0370-E1B0-4FA6-A936-DF3A4CEC58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0379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15620-1A6E-43A7-B752-8414A3346BD8}" type="datetimeFigureOut">
              <a:rPr lang="en-PH" smtClean="0"/>
              <a:t>15/04/2025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0370-E1B0-4FA6-A936-DF3A4CEC58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4537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15620-1A6E-43A7-B752-8414A3346BD8}" type="datetimeFigureOut">
              <a:rPr lang="en-PH" smtClean="0"/>
              <a:t>15/04/2025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0370-E1B0-4FA6-A936-DF3A4CEC58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2210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15620-1A6E-43A7-B752-8414A3346BD8}" type="datetimeFigureOut">
              <a:rPr lang="en-PH" smtClean="0"/>
              <a:t>15/04/2025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0370-E1B0-4FA6-A936-DF3A4CEC58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78505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15620-1A6E-43A7-B752-8414A3346BD8}" type="datetimeFigureOut">
              <a:rPr lang="en-PH" smtClean="0"/>
              <a:t>15/04/2025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0370-E1B0-4FA6-A936-DF3A4CEC58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9257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15620-1A6E-43A7-B752-8414A3346BD8}" type="datetimeFigureOut">
              <a:rPr lang="en-PH" smtClean="0"/>
              <a:t>15/04/2025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0370-E1B0-4FA6-A936-DF3A4CEC58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399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15620-1A6E-43A7-B752-8414A3346BD8}" type="datetimeFigureOut">
              <a:rPr lang="en-PH" smtClean="0"/>
              <a:t>15/04/2025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60370-E1B0-4FA6-A936-DF3A4CEC58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0935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94"/>
            <a:ext cx="12193056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78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772"/>
            <a:ext cx="12192000" cy="2634086"/>
            <a:chOff x="0" y="-1772"/>
            <a:chExt cx="9759652" cy="21085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772"/>
              <a:ext cx="1741955" cy="210680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1955" y="-1772"/>
              <a:ext cx="3112598" cy="210680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4553" y="0"/>
              <a:ext cx="2684181" cy="210680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8734" y="0"/>
              <a:ext cx="2220918" cy="2106804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0" y="2773199"/>
            <a:ext cx="12192000" cy="2331990"/>
            <a:chOff x="0" y="2773199"/>
            <a:chExt cx="11944225" cy="228459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4786" y="2861947"/>
              <a:ext cx="2732430" cy="190263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2861947"/>
              <a:ext cx="2599368" cy="190263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96987" y="2773199"/>
              <a:ext cx="3748535" cy="186192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07216" y="2861947"/>
              <a:ext cx="2837009" cy="219585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0" y="4805886"/>
            <a:ext cx="5832448" cy="2052114"/>
            <a:chOff x="0" y="4805886"/>
            <a:chExt cx="6240970" cy="219585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13550" y="4805886"/>
              <a:ext cx="3427420" cy="219585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4805886"/>
              <a:ext cx="2813550" cy="2195850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3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30657" cy="2940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657" y="0"/>
            <a:ext cx="2505915" cy="2940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573" y="0"/>
            <a:ext cx="3429901" cy="29015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01583"/>
            <a:ext cx="3403043" cy="31557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164" y="3094887"/>
            <a:ext cx="5901602" cy="27691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8531" y="93261"/>
            <a:ext cx="3129235" cy="2768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2946" y="4105800"/>
            <a:ext cx="4170995" cy="2752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48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632"/>
            <a:ext cx="3685669" cy="22752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678"/>
          <a:stretch/>
        </p:blipFill>
        <p:spPr>
          <a:xfrm>
            <a:off x="3888245" y="4531632"/>
            <a:ext cx="3336627" cy="22752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46" y="20171"/>
            <a:ext cx="3939821" cy="2468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448" y="4531631"/>
            <a:ext cx="3126509" cy="2275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5362" y="2295390"/>
            <a:ext cx="3914398" cy="221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760" y="2376273"/>
            <a:ext cx="3494197" cy="21351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5568" y="20171"/>
            <a:ext cx="2849478" cy="24685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315561"/>
            <a:ext cx="3079408" cy="219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"/>
            <a:ext cx="2355568" cy="22953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358" y="20171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58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r="60509"/>
          <a:stretch/>
        </p:blipFill>
        <p:spPr>
          <a:xfrm>
            <a:off x="8967431" y="2479891"/>
            <a:ext cx="3059372" cy="43310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3729"/>
          <a:stretch/>
        </p:blipFill>
        <p:spPr>
          <a:xfrm>
            <a:off x="0" y="310790"/>
            <a:ext cx="2916938" cy="22529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938" y="310790"/>
            <a:ext cx="2698838" cy="22345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516485"/>
            <a:ext cx="2916937" cy="23428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938" y="2516485"/>
            <a:ext cx="2698838" cy="2000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4859322"/>
            <a:ext cx="2916938" cy="19436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6938" y="4516889"/>
            <a:ext cx="1975883" cy="2341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2821" y="4510329"/>
            <a:ext cx="4284845" cy="23476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5777" y="1904831"/>
            <a:ext cx="3561890" cy="26054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5776" y="292386"/>
            <a:ext cx="2780559" cy="1612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6335" y="62515"/>
            <a:ext cx="2505710" cy="18423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57661" y="-2635795"/>
            <a:ext cx="12193057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9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772"/>
            <a:ext cx="12192000" cy="2634086"/>
            <a:chOff x="0" y="-1772"/>
            <a:chExt cx="9759652" cy="21085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772"/>
              <a:ext cx="1741955" cy="210680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1955" y="-1772"/>
              <a:ext cx="3112598" cy="210680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4553" y="0"/>
              <a:ext cx="2684181" cy="210680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8734" y="0"/>
              <a:ext cx="2220918" cy="2106804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0" y="2773199"/>
            <a:ext cx="12192000" cy="2331990"/>
            <a:chOff x="0" y="2773199"/>
            <a:chExt cx="11944225" cy="228459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4786" y="2861947"/>
              <a:ext cx="2732430" cy="190263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2861947"/>
              <a:ext cx="2599368" cy="190263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96987" y="2773199"/>
              <a:ext cx="3748535" cy="186192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07216" y="2861947"/>
              <a:ext cx="2837009" cy="219585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0" y="4805886"/>
            <a:ext cx="5832448" cy="2052114"/>
            <a:chOff x="0" y="4805886"/>
            <a:chExt cx="6240970" cy="219585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13550" y="4805886"/>
              <a:ext cx="3427420" cy="219585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4805886"/>
              <a:ext cx="2813550" cy="2195850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50860" y="-2553485"/>
            <a:ext cx="12193057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1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30657" cy="2940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657" y="0"/>
            <a:ext cx="2505915" cy="2940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573" y="0"/>
            <a:ext cx="3429901" cy="29015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01583"/>
            <a:ext cx="3403043" cy="31557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164" y="3094887"/>
            <a:ext cx="5901602" cy="27691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8531" y="93261"/>
            <a:ext cx="3129235" cy="2768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2946" y="4105800"/>
            <a:ext cx="4170995" cy="2752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9945" y="-2752794"/>
            <a:ext cx="12193057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2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632"/>
            <a:ext cx="3685669" cy="22752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678"/>
          <a:stretch/>
        </p:blipFill>
        <p:spPr>
          <a:xfrm>
            <a:off x="3888245" y="4531632"/>
            <a:ext cx="3336627" cy="22752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46" y="20171"/>
            <a:ext cx="3939821" cy="2468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448" y="4531631"/>
            <a:ext cx="3126509" cy="2275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5362" y="2295390"/>
            <a:ext cx="3914398" cy="22160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760" y="2376273"/>
            <a:ext cx="3494197" cy="21351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5568" y="20171"/>
            <a:ext cx="2849478" cy="24685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315561"/>
            <a:ext cx="3079408" cy="219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"/>
            <a:ext cx="2355568" cy="22953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9352" y="-3833743"/>
            <a:ext cx="12193057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04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2949" r="22868" b="5000"/>
          <a:stretch/>
        </p:blipFill>
        <p:spPr>
          <a:xfrm>
            <a:off x="4914043" y="0"/>
            <a:ext cx="2712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73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5" t="1154" r="23207" b="-1"/>
          <a:stretch/>
        </p:blipFill>
        <p:spPr>
          <a:xfrm>
            <a:off x="4662660" y="0"/>
            <a:ext cx="281080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92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94"/>
            <a:ext cx="12193056" cy="6858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937" y="1779889"/>
            <a:ext cx="3292125" cy="3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38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r="60509"/>
          <a:stretch/>
        </p:blipFill>
        <p:spPr>
          <a:xfrm>
            <a:off x="8967431" y="2479891"/>
            <a:ext cx="3059372" cy="43310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3729"/>
          <a:stretch/>
        </p:blipFill>
        <p:spPr>
          <a:xfrm>
            <a:off x="0" y="310790"/>
            <a:ext cx="2916938" cy="22529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938" y="310790"/>
            <a:ext cx="2698838" cy="22345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516485"/>
            <a:ext cx="2916937" cy="23428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938" y="2516485"/>
            <a:ext cx="2698838" cy="2000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4859322"/>
            <a:ext cx="2916938" cy="19436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6938" y="4516889"/>
            <a:ext cx="1975883" cy="2341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2821" y="4510329"/>
            <a:ext cx="4284845" cy="23476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5777" y="1904831"/>
            <a:ext cx="3561890" cy="26054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5776" y="292386"/>
            <a:ext cx="2780559" cy="1612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6335" y="62515"/>
            <a:ext cx="2505710" cy="18423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3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Cirrolytix</dc:creator>
  <cp:lastModifiedBy>Cirrolytix</cp:lastModifiedBy>
  <cp:revision>10</cp:revision>
  <dcterms:created xsi:type="dcterms:W3CDTF">2023-05-06T03:47:25Z</dcterms:created>
  <dcterms:modified xsi:type="dcterms:W3CDTF">2025-04-15T12:33:06Z</dcterms:modified>
</cp:coreProperties>
</file>